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3"/>
    <p:sldMasterId id="2147483648" r:id="rId4"/>
  </p:sldMasterIdLst>
  <p:sldIdLst>
    <p:sldId id="26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itchFamily="2" charset="0"/>
      <p:regular r:id="rId19"/>
      <p:bold r:id="rId20"/>
      <p:italic r:id="rId21"/>
      <p:boldItalic r:id="rId22"/>
    </p:embeddedFont>
    <p:embeddedFont>
      <p:font typeface="DM Sans Bold" pitchFamily="2" charset="0"/>
      <p:regular r:id="rId23"/>
      <p:bold r:id="rId24"/>
    </p:embeddedFont>
    <p:embeddedFont>
      <p:font typeface="DM Sans Italics" panose="020B0604020202020204" charset="0"/>
      <p:regular r:id="rId25"/>
    </p:embeddedFont>
    <p:embeddedFont>
      <p:font typeface="Open Sans Extrabold" panose="020B0906030804020204" pitchFamily="34" charset="0"/>
      <p:bold r:id="rId26"/>
      <p:boldItalic r:id="rId27"/>
    </p:embeddedFont>
    <p:embeddedFont>
      <p:font typeface="Open Sans Extrabold" panose="020B0906030804020204" pitchFamily="34" charset="0"/>
      <p:bold r:id="rId26"/>
      <p:boldItalic r:id="rId27"/>
    </p:embeddedFont>
    <p:embeddedFont>
      <p:font typeface="Open Sans Light" panose="020B0306030504020204" pitchFamily="34" charset="0"/>
      <p:regular r:id="rId28"/>
      <p: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D32D4-7F5F-9903-A3CA-2720611D17D1}" v="3" dt="2023-06-15T20:03:08.603"/>
    <p1510:client id="{2324E669-54E5-168F-DCD5-60C2BB3452B5}" v="1" dt="2023-06-15T20:04:22.253"/>
    <p1510:client id="{9DF69167-957A-47D8-8409-4E8C428040DA}" v="4" dt="2023-06-15T12:46:55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sen, Alexandra (johansaa)" userId="S::johansaa@ucmail.uc.edu::59ee3025-dc46-4bd8-aec2-96fa241d2dc3" providerId="AD" clId="Web-{2324E669-54E5-168F-DCD5-60C2BB3452B5}"/>
    <pc:docChg chg="sldOrd">
      <pc:chgData name="Johansen, Alexandra (johansaa)" userId="S::johansaa@ucmail.uc.edu::59ee3025-dc46-4bd8-aec2-96fa241d2dc3" providerId="AD" clId="Web-{2324E669-54E5-168F-DCD5-60C2BB3452B5}" dt="2023-06-15T20:04:22.253" v="0"/>
      <pc:docMkLst>
        <pc:docMk/>
      </pc:docMkLst>
      <pc:sldChg chg="ord">
        <pc:chgData name="Johansen, Alexandra (johansaa)" userId="S::johansaa@ucmail.uc.edu::59ee3025-dc46-4bd8-aec2-96fa241d2dc3" providerId="AD" clId="Web-{2324E669-54E5-168F-DCD5-60C2BB3452B5}" dt="2023-06-15T20:04:22.253" v="0"/>
        <pc:sldMkLst>
          <pc:docMk/>
          <pc:sldMk cId="3587275285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defRPr sz="6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900"/>
              </a:spcBef>
              <a:buNone/>
              <a:defRPr sz="3600">
                <a:solidFill>
                  <a:schemeClr val="accent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7315200"/>
            <a:ext cx="16459200" cy="685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r"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90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2" y="0"/>
            <a:ext cx="18280856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971800"/>
            <a:ext cx="16459200" cy="2743200"/>
          </a:xfrm>
        </p:spPr>
        <p:txBody>
          <a:bodyPr anchor="b"/>
          <a:lstStyle>
            <a:lvl1pPr algn="l">
              <a:defRPr sz="72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0" y="5715000"/>
            <a:ext cx="16459200" cy="1828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65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—ATTRIBUTION USES EM DASH</a:t>
            </a:r>
          </a:p>
          <a:p>
            <a:pPr lvl="0"/>
            <a:r>
              <a:rPr lang="en-US" dirty="0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2999"/>
            <a:ext cx="16459200" cy="13716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9800" y="3086100"/>
            <a:ext cx="7543800" cy="65151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700088" indent="-350045">
              <a:tabLst/>
              <a:defRPr/>
            </a:lvl2pPr>
            <a:lvl3pPr marL="1385888" indent="-350045">
              <a:tabLst/>
              <a:defRPr/>
            </a:lvl3pPr>
            <a:lvl4pPr marL="2071688" indent="-350045">
              <a:tabLst/>
              <a:defRPr/>
            </a:lvl4pPr>
            <a:lvl5pPr marL="2757488" indent="-35004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628899"/>
            <a:ext cx="16459200" cy="4114802"/>
          </a:xfrm>
        </p:spPr>
        <p:txBody>
          <a:bodyPr wrap="square" anchor="b"/>
          <a:lstStyle>
            <a:lvl1pPr algn="ctr">
              <a:defRPr sz="2985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72100" y="5943600"/>
            <a:ext cx="7543797" cy="6858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100" y="6515100"/>
            <a:ext cx="7543800" cy="29718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16463964" cy="13716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401" y="2743200"/>
            <a:ext cx="7200899" cy="1028700"/>
          </a:xfrm>
        </p:spPr>
        <p:txBody>
          <a:bodyPr anchor="b">
            <a:noAutofit/>
          </a:bodyPr>
          <a:lstStyle>
            <a:lvl1pPr marL="0" indent="0">
              <a:buNone/>
              <a:defRPr sz="3600" b="1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3657600"/>
            <a:ext cx="7200900" cy="5943600"/>
          </a:xfrm>
        </p:spPr>
        <p:txBody>
          <a:bodyPr>
            <a:noAutofit/>
          </a:bodyPr>
          <a:lstStyle>
            <a:lvl1pPr marL="0" indent="0">
              <a:spcBef>
                <a:spcPts val="2700"/>
              </a:spcBef>
              <a:buNone/>
              <a:defRPr sz="27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800"/>
              </a:spcBef>
              <a:defRPr sz="2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800"/>
              </a:spcBef>
              <a:defRPr sz="21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800"/>
              </a:spcBef>
              <a:defRPr sz="1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2500" y="8915400"/>
            <a:ext cx="75438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6800" y="2628900"/>
            <a:ext cx="7315200" cy="6172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406328" y="0"/>
            <a:ext cx="331985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8915400"/>
            <a:ext cx="17373600" cy="685800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12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0"/>
            <a:ext cx="18288000" cy="8001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00102"/>
            <a:ext cx="8458200" cy="94869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01" y="22860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2573001" y="6057900"/>
            <a:ext cx="4800599" cy="8001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0" y="29718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573000" y="6743700"/>
            <a:ext cx="4800600" cy="205740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29800" y="22860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29800" y="6057900"/>
            <a:ext cx="2743200" cy="27432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6629400" cy="13716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57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8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9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257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7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7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2583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298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830300" y="3200400"/>
            <a:ext cx="2628900" cy="26289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3258801" y="5829300"/>
            <a:ext cx="3771899" cy="6858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583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258800" y="6400800"/>
            <a:ext cx="3771900" cy="2743200"/>
          </a:xfrm>
        </p:spPr>
        <p:txBody>
          <a:bodyPr/>
          <a:lstStyle>
            <a:lvl1pPr marL="0" indent="0" algn="ctr">
              <a:spcBef>
                <a:spcPts val="900"/>
              </a:spcBef>
              <a:buNone/>
              <a:defRPr sz="21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8550" y="0"/>
            <a:ext cx="5486400" cy="8001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514600"/>
            <a:ext cx="16459200" cy="3200400"/>
          </a:xfrm>
        </p:spPr>
        <p:txBody>
          <a:bodyPr anchor="b"/>
          <a:lstStyle>
            <a:lvl1pPr algn="r">
              <a:spcBef>
                <a:spcPts val="0"/>
              </a:spcBef>
              <a:defRPr sz="7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5715000"/>
            <a:ext cx="16459200" cy="1600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3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3100" y="2057400"/>
            <a:ext cx="14401800" cy="3429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6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3100" y="5486400"/>
            <a:ext cx="14401800" cy="18288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rgbClr val="C00000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7315200"/>
            <a:ext cx="14401800" cy="457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7144" y="0"/>
            <a:ext cx="18273713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2999"/>
            <a:ext cx="16459200" cy="137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086100"/>
            <a:ext cx="16459200" cy="651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772901" y="15240"/>
            <a:ext cx="5611091" cy="7848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35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73600" y="0"/>
            <a:ext cx="685800" cy="8001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8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406328" y="0"/>
            <a:ext cx="3594173" cy="8001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800" b="1" i="0" spc="-6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371600" rtl="0" eaLnBrk="1" latinLnBrk="0" hangingPunct="1">
        <a:lnSpc>
          <a:spcPct val="100000"/>
        </a:lnSpc>
        <a:spcBef>
          <a:spcPct val="0"/>
        </a:spcBef>
        <a:buNone/>
        <a:defRPr sz="375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27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7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710446" y="2123378"/>
            <a:ext cx="10872491" cy="8771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4800" b="1" dirty="0">
                <a:latin typeface="Open Sans ExtraBold"/>
                <a:ea typeface="Open Sans ExtraBold"/>
                <a:cs typeface="Open Sans ExtraBold"/>
              </a:rPr>
              <a:t>Closing Session </a:t>
            </a: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4652441" y="3825844"/>
            <a:ext cx="11421431" cy="5068802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3300" b="1" i="1" dirty="0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3300" b="1" i="1" dirty="0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3300" b="1" i="1" dirty="0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48EC1C5C-E235-11CF-FD72-FD4EFC8A8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47" y="3442660"/>
            <a:ext cx="4442963" cy="44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7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05858" y="1851025"/>
            <a:ext cx="11276283" cy="673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9"/>
              </a:lnSpc>
            </a:pPr>
            <a:r>
              <a:rPr lang="en-US" sz="15999">
                <a:solidFill>
                  <a:srgbClr val="FFFFFF"/>
                </a:solidFill>
                <a:latin typeface="DM Sans Bold"/>
              </a:rPr>
              <a:t>THE WINNERS ARE...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05630" y="3361052"/>
            <a:ext cx="10620170" cy="324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sz="12500">
                <a:solidFill>
                  <a:srgbClr val="FFFFFF"/>
                </a:solidFill>
                <a:latin typeface="DM Sans Bold"/>
              </a:rPr>
              <a:t>CLOSING</a:t>
            </a:r>
          </a:p>
          <a:p>
            <a:pPr algn="r">
              <a:lnSpc>
                <a:spcPts val="12500"/>
              </a:lnSpc>
            </a:pPr>
            <a:r>
              <a:rPr lang="en-US" sz="12500">
                <a:solidFill>
                  <a:srgbClr val="FFFFFF"/>
                </a:solidFill>
                <a:latin typeface="DM Sans Bold"/>
              </a:rPr>
              <a:t>SESSION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93286" y="6640827"/>
            <a:ext cx="7332514" cy="52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70"/>
              </a:lnSpc>
            </a:pPr>
            <a:r>
              <a:rPr lang="en-US" sz="3700">
                <a:solidFill>
                  <a:srgbClr val="FFFFFF"/>
                </a:solidFill>
                <a:latin typeface="DM Sans Italics"/>
              </a:rPr>
              <a:t>Bearcats Bound Orientation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1981200" y="626745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5623560" y="7673106"/>
            <a:ext cx="3422956" cy="2613894"/>
          </a:xfrm>
          <a:custGeom>
            <a:avLst/>
            <a:gdLst/>
            <a:ahLst/>
            <a:cxnLst/>
            <a:rect l="l" t="t" r="r" b="b"/>
            <a:pathLst>
              <a:path w="3422956" h="2613894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307596" y="4407236"/>
            <a:ext cx="4951704" cy="498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985"/>
              </a:lnSpc>
            </a:pPr>
            <a:r>
              <a:rPr lang="en-US" sz="11804">
                <a:solidFill>
                  <a:srgbClr val="000000"/>
                </a:solidFill>
                <a:latin typeface="DM Sans Bold"/>
              </a:rPr>
              <a:t>YOUR NEXT STEPS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92276" y="2561408"/>
            <a:ext cx="2519877" cy="1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10"/>
              </a:lnSpc>
            </a:pPr>
            <a:r>
              <a:rPr lang="en-US" sz="9100">
                <a:solidFill>
                  <a:srgbClr val="000000"/>
                </a:solidFill>
                <a:latin typeface="DM Sans Bold"/>
              </a:rPr>
              <a:t>01.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92276" y="4539944"/>
            <a:ext cx="2519877" cy="1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10"/>
              </a:lnSpc>
            </a:pPr>
            <a:r>
              <a:rPr lang="en-US" sz="9100">
                <a:solidFill>
                  <a:srgbClr val="000000"/>
                </a:solidFill>
                <a:latin typeface="DM Sans Bold"/>
              </a:rPr>
              <a:t>02.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12152" y="2867947"/>
            <a:ext cx="8744170" cy="64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5"/>
              </a:lnSpc>
            </a:pPr>
            <a:r>
              <a:rPr lang="en-US" sz="4550">
                <a:solidFill>
                  <a:srgbClr val="000000"/>
                </a:solidFill>
                <a:latin typeface="DM Sans Bold"/>
              </a:rPr>
              <a:t>CHECK YOUR UC EMAIL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2152" y="4846483"/>
            <a:ext cx="8744170" cy="64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5"/>
              </a:lnSpc>
            </a:pPr>
            <a:r>
              <a:rPr lang="en-US" sz="4550">
                <a:solidFill>
                  <a:srgbClr val="000000"/>
                </a:solidFill>
                <a:latin typeface="DM Sans Bold"/>
              </a:rPr>
              <a:t>BEARCAT PORTAL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2276" y="6518480"/>
            <a:ext cx="2519877" cy="129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10"/>
              </a:lnSpc>
            </a:pPr>
            <a:r>
              <a:rPr lang="en-US" sz="9100">
                <a:solidFill>
                  <a:srgbClr val="000000"/>
                </a:solidFill>
                <a:latin typeface="DM Sans Bold"/>
              </a:rPr>
              <a:t>03.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12152" y="6825019"/>
            <a:ext cx="8744170" cy="64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5"/>
              </a:lnSpc>
            </a:pPr>
            <a:r>
              <a:rPr lang="en-US" sz="4550">
                <a:solidFill>
                  <a:srgbClr val="000000"/>
                </a:solidFill>
                <a:latin typeface="DM Sans Bold"/>
              </a:rPr>
              <a:t>DOWNLOAD UC MOBILE APP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7556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39400" y="1028700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372162"/>
            <a:ext cx="8950591" cy="95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9"/>
              </a:lnSpc>
            </a:pPr>
            <a:r>
              <a:rPr lang="en-US" sz="6681">
                <a:solidFill>
                  <a:srgbClr val="FF3131"/>
                </a:solidFill>
                <a:latin typeface="DM Sans Bold"/>
              </a:rPr>
              <a:t>BEARCATS </a:t>
            </a:r>
            <a:r>
              <a:rPr lang="en-US" sz="6681">
                <a:solidFill>
                  <a:srgbClr val="000000"/>
                </a:solidFill>
                <a:latin typeface="DM Sans Bold"/>
              </a:rPr>
              <a:t>WELCOME</a:t>
            </a:r>
            <a:r>
              <a:rPr lang="en-US" sz="6681">
                <a:solidFill>
                  <a:srgbClr val="FF3131"/>
                </a:solidFill>
                <a:latin typeface="DM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5824" y="3323814"/>
            <a:ext cx="8038176" cy="2635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8"/>
              </a:lnSpc>
            </a:pPr>
            <a:r>
              <a:rPr lang="en-US" sz="4726">
                <a:solidFill>
                  <a:srgbClr val="000000"/>
                </a:solidFill>
                <a:latin typeface="DM Sans"/>
              </a:rPr>
              <a:t>Events will be shared on GetInvolvedUC as well as on the Corq app. The schedule will be posted in late June.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950368"/>
            <a:ext cx="8950591" cy="637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9"/>
              </a:lnSpc>
            </a:pPr>
            <a:r>
              <a:rPr lang="en-US" sz="4481">
                <a:solidFill>
                  <a:srgbClr val="000000"/>
                </a:solidFill>
                <a:latin typeface="DM Sans Bold"/>
              </a:rPr>
              <a:t>AUGUST 15TH- SEPTEMBER 8TH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9164276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0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05858" y="3284852"/>
            <a:ext cx="1127628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9"/>
              </a:lnSpc>
            </a:pPr>
            <a:r>
              <a:rPr lang="en-US" sz="15999">
                <a:solidFill>
                  <a:srgbClr val="FFFFFF"/>
                </a:solidFill>
                <a:latin typeface="DM Sans Bold"/>
              </a:rPr>
              <a:t>HOUSING!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82001" y="5602602"/>
            <a:ext cx="13123998" cy="1037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FFFFFF"/>
                </a:solidFill>
                <a:latin typeface="DM Sans"/>
              </a:rPr>
              <a:t>Updates and changes will be happening all summer long. Check your UC email in order to stay up to date!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56322" y="-160719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56322" y="2434622"/>
            <a:ext cx="4102978" cy="3133183"/>
          </a:xfrm>
          <a:custGeom>
            <a:avLst/>
            <a:gdLst/>
            <a:ahLst/>
            <a:cxnLst/>
            <a:rect l="l" t="t" r="r" b="b"/>
            <a:pathLst>
              <a:path w="4102978" h="3133183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937758" y="5567805"/>
            <a:ext cx="3059805" cy="3059805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-338714" y="-10990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4" y="10990"/>
                  </a:moveTo>
                  <a:cubicBezTo>
                    <a:pt x="4739280" y="0"/>
                    <a:pt x="2463801" y="1304719"/>
                    <a:pt x="1231901" y="3431106"/>
                  </a:cubicBezTo>
                  <a:cubicBezTo>
                    <a:pt x="0" y="5557493"/>
                    <a:pt x="0" y="8180487"/>
                    <a:pt x="1231901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8" y="13737980"/>
                    <a:pt x="11929627" y="12433261"/>
                    <a:pt x="13161527" y="10306874"/>
                  </a:cubicBezTo>
                  <a:cubicBezTo>
                    <a:pt x="14393428" y="8180487"/>
                    <a:pt x="14393428" y="5557493"/>
                    <a:pt x="13161527" y="3431106"/>
                  </a:cubicBezTo>
                  <a:cubicBezTo>
                    <a:pt x="11929627" y="1304719"/>
                    <a:pt x="9654148" y="0"/>
                    <a:pt x="7196714" y="10990"/>
                  </a:cubicBezTo>
                  <a:close/>
                </a:path>
              </a:pathLst>
            </a:custGeom>
            <a:blipFill>
              <a:blip r:embed="rId6"/>
              <a:stretch>
                <a:fillRect l="-15209" r="-15209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937758" y="1449112"/>
            <a:ext cx="7736163" cy="135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13"/>
              </a:lnSpc>
            </a:pPr>
            <a:r>
              <a:rPr lang="en-US" sz="9466">
                <a:solidFill>
                  <a:srgbClr val="000000"/>
                </a:solidFill>
                <a:latin typeface="DM Sans Bold"/>
              </a:rPr>
              <a:t>TUITION BILL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13242" y="6353164"/>
            <a:ext cx="5953371" cy="50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DM Sans Bold"/>
              </a:rPr>
              <a:t>Questions?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13242" y="6883395"/>
            <a:ext cx="5953371" cy="1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737373"/>
                </a:solidFill>
                <a:latin typeface="DM Sans"/>
              </a:rPr>
              <a:t>Contact Enrollment Services at (513) 556-1000 or enrollmentservices@uc.edu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3474" y="3278898"/>
            <a:ext cx="9445736" cy="1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500">
                <a:solidFill>
                  <a:srgbClr val="000000"/>
                </a:solidFill>
                <a:latin typeface="DM Sans Bold"/>
              </a:rPr>
              <a:t>Tuition bills are still being finalized and will become available to you all as soon as possible.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98397" y="0"/>
            <a:ext cx="10589603" cy="10505116"/>
          </a:xfrm>
          <a:custGeom>
            <a:avLst/>
            <a:gdLst/>
            <a:ahLst/>
            <a:cxnLst/>
            <a:rect l="l" t="t" r="r" b="b"/>
            <a:pathLst>
              <a:path w="10589603" h="10505116">
                <a:moveTo>
                  <a:pt x="0" y="0"/>
                </a:moveTo>
                <a:lnTo>
                  <a:pt x="10589603" y="0"/>
                </a:lnTo>
                <a:lnTo>
                  <a:pt x="10589603" y="10505116"/>
                </a:lnTo>
                <a:lnTo>
                  <a:pt x="0" y="1050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18" t="-370" r="-1174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8350" y="2464241"/>
            <a:ext cx="6234990" cy="567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15"/>
              </a:lnSpc>
            </a:pPr>
            <a:r>
              <a:rPr lang="en-US" sz="10105">
                <a:solidFill>
                  <a:srgbClr val="000000"/>
                </a:solidFill>
                <a:latin typeface="DM Sans Bold"/>
              </a:rPr>
              <a:t>USING YOUR PARKING VOUCHER</a:t>
            </a:r>
          </a:p>
        </p:txBody>
      </p:sp>
      <p:sp>
        <p:nvSpPr>
          <p:cNvPr id="4" name="Freeform 4"/>
          <p:cNvSpPr/>
          <p:nvPr/>
        </p:nvSpPr>
        <p:spPr>
          <a:xfrm>
            <a:off x="-2069957" y="6770699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72403" y="8176355"/>
            <a:ext cx="3422956" cy="2613894"/>
          </a:xfrm>
          <a:custGeom>
            <a:avLst/>
            <a:gdLst/>
            <a:ahLst/>
            <a:cxnLst/>
            <a:rect l="l" t="t" r="r" b="b"/>
            <a:pathLst>
              <a:path w="3422956" h="2613894">
                <a:moveTo>
                  <a:pt x="0" y="0"/>
                </a:moveTo>
                <a:lnTo>
                  <a:pt x="3422957" y="0"/>
                </a:lnTo>
                <a:lnTo>
                  <a:pt x="3422957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83882" y="-814943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81200" y="-94024"/>
            <a:ext cx="4102978" cy="2245448"/>
          </a:xfrm>
          <a:custGeom>
            <a:avLst/>
            <a:gdLst/>
            <a:ahLst/>
            <a:cxnLst/>
            <a:rect l="l" t="t" r="r" b="b"/>
            <a:pathLst>
              <a:path w="4102978" h="224544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1200" y="626745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36431" y="4432300"/>
            <a:ext cx="10620170" cy="166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sz="12500">
                <a:solidFill>
                  <a:srgbClr val="FFFFFF"/>
                </a:solidFill>
                <a:latin typeface="DM Sans Bold"/>
              </a:rPr>
              <a:t>QUESTIONS?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5623560" y="7673106"/>
            <a:ext cx="3422956" cy="2613894"/>
          </a:xfrm>
          <a:custGeom>
            <a:avLst/>
            <a:gdLst/>
            <a:ahLst/>
            <a:cxnLst/>
            <a:rect l="l" t="t" r="r" b="b"/>
            <a:pathLst>
              <a:path w="3422956" h="2613894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419457" y="6125117"/>
            <a:ext cx="5450085" cy="4161883"/>
          </a:xfrm>
          <a:custGeom>
            <a:avLst/>
            <a:gdLst/>
            <a:ahLst/>
            <a:cxnLst/>
            <a:rect l="l" t="t" r="r" b="b"/>
            <a:pathLst>
              <a:path w="5450085" h="4161883">
                <a:moveTo>
                  <a:pt x="0" y="0"/>
                </a:moveTo>
                <a:lnTo>
                  <a:pt x="5450086" y="0"/>
                </a:lnTo>
                <a:lnTo>
                  <a:pt x="5450086" y="4161883"/>
                </a:lnTo>
                <a:lnTo>
                  <a:pt x="0" y="4161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1061889" y="-806818"/>
            <a:ext cx="4165223" cy="5950318"/>
          </a:xfrm>
          <a:custGeom>
            <a:avLst/>
            <a:gdLst/>
            <a:ahLst/>
            <a:cxnLst/>
            <a:rect l="l" t="t" r="r" b="b"/>
            <a:pathLst>
              <a:path w="4165223" h="5950318">
                <a:moveTo>
                  <a:pt x="0" y="0"/>
                </a:moveTo>
                <a:lnTo>
                  <a:pt x="4165222" y="0"/>
                </a:lnTo>
                <a:lnTo>
                  <a:pt x="4165222" y="5950318"/>
                </a:lnTo>
                <a:lnTo>
                  <a:pt x="0" y="595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97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853" r="-2485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123326"/>
            <a:ext cx="8429481" cy="81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3"/>
              </a:lnSpc>
            </a:pPr>
            <a:r>
              <a:rPr lang="en-US" sz="5639">
                <a:solidFill>
                  <a:srgbClr val="FF3131"/>
                </a:solidFill>
                <a:latin typeface="DM Sans Bold"/>
              </a:rPr>
              <a:t>FOOTBALL TICKETS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546563"/>
            <a:ext cx="7460677" cy="369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5"/>
              </a:lnSpc>
            </a:pPr>
            <a:r>
              <a:rPr lang="en-US" sz="4350" dirty="0">
                <a:solidFill>
                  <a:srgbClr val="000000"/>
                </a:solidFill>
                <a:latin typeface="DM Sans"/>
              </a:rPr>
              <a:t>Student season tickets have sold out EXCEPT for 1000 that have been reserved just for first-year students. These will go on sale in early August but will sell quickly.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64386" y="8446483"/>
            <a:ext cx="4302837" cy="81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3"/>
              </a:lnSpc>
            </a:pPr>
            <a:r>
              <a:rPr lang="en-US" sz="5639">
                <a:solidFill>
                  <a:srgbClr val="FF3131"/>
                </a:solidFill>
                <a:latin typeface="DM Sans Bold"/>
              </a:rPr>
              <a:t>HOWEVER...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78D028975B241B5A75D54A795A850" ma:contentTypeVersion="15" ma:contentTypeDescription="Create a new document." ma:contentTypeScope="" ma:versionID="e6ada5926e14eb647111604a6ef88924">
  <xsd:schema xmlns:xsd="http://www.w3.org/2001/XMLSchema" xmlns:xs="http://www.w3.org/2001/XMLSchema" xmlns:p="http://schemas.microsoft.com/office/2006/metadata/properties" xmlns:ns2="7134199d-b95e-44c9-a570-67bd700bbe96" xmlns:ns3="b69cce3a-846d-4110-98b6-30fc85e9e907" xmlns:ns4="8be56858-bf0c-43d6-954d-be7222281d29" targetNamespace="http://schemas.microsoft.com/office/2006/metadata/properties" ma:root="true" ma:fieldsID="d24622adc69507a85b9f0f43da229907" ns2:_="" ns3:_="" ns4:_="">
    <xsd:import namespace="7134199d-b95e-44c9-a570-67bd700bbe96"/>
    <xsd:import namespace="b69cce3a-846d-4110-98b6-30fc85e9e907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4199d-b95e-44c9-a570-67bd700bb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cce3a-846d-4110-98b6-30fc85e9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e57aa0f-24c6-4e76-ab87-3ccb0d5e2a9b}" ma:internalName="TaxCatchAll" ma:showField="CatchAllData" ma:web="b69cce3a-846d-4110-98b6-30fc85e9e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A7E495-6A1E-49FD-B7BE-19246BAA6F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780A82-B76A-40C7-B57D-E45680D81F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34199d-b95e-44c9-a570-67bd700bbe96"/>
    <ds:schemaRef ds:uri="b69cce3a-846d-4110-98b6-30fc85e9e907"/>
    <ds:schemaRef ds:uri="8be56858-bf0c-43d6-954d-be7222281d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Closing Session Presentation</dc:title>
  <cp:revision>8</cp:revision>
  <dcterms:created xsi:type="dcterms:W3CDTF">2006-08-16T00:00:00Z</dcterms:created>
  <dcterms:modified xsi:type="dcterms:W3CDTF">2023-06-15T20:04:26Z</dcterms:modified>
  <dc:identifier>DAFlzkIJcks</dc:identifier>
</cp:coreProperties>
</file>